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415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DB2EAD-F8D9-4BD6-AB8B-79415D266181}" type="datetimeFigureOut">
              <a:rPr lang="hu-HU" smtClean="0"/>
              <a:t>2016.12.02.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E7911F-F2DD-4E87-9B52-A99BB3B7BD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861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Farkas kripta rekonstrukciója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8515"/>
      </p:ext>
    </p:extLst>
  </p:cSld>
  <p:clrMapOvr>
    <a:masterClrMapping/>
  </p:clrMapOvr>
  <p:transition spd="med">
    <p:cover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smtClean="0">
                <a:latin typeface="Times New Roman" pitchFamily="18" charset="0"/>
                <a:cs typeface="Times New Roman" pitchFamily="18" charset="0"/>
              </a:rPr>
              <a:t>Illegális szemétlerakó rekultivációja és hídkorlát cseréje a József Attila utcában</a:t>
            </a:r>
            <a:endParaRPr lang="hu-HU" sz="3600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322508"/>
      </p:ext>
    </p:extLst>
  </p:cSld>
  <p:clrMapOvr>
    <a:masterClrMapping/>
  </p:clrMapOvr>
  <p:transition spd="med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>
                <a:latin typeface="Times New Roman" pitchFamily="18" charset="0"/>
                <a:cs typeface="Times New Roman" pitchFamily="18" charset="0"/>
              </a:rPr>
              <a:t>Könyvtár felújítása</a:t>
            </a:r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426428"/>
      </p:ext>
    </p:extLst>
  </p:cSld>
  <p:clrMapOvr>
    <a:masterClrMapping/>
  </p:clrMapOvr>
  <p:transition spd="med">
    <p:cover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b="1" smtClean="0">
                <a:latin typeface="Times New Roman" pitchFamily="18" charset="0"/>
                <a:cs typeface="Times New Roman" pitchFamily="18" charset="0"/>
              </a:rPr>
              <a:t>És még „sokan mások”</a:t>
            </a:r>
            <a:endParaRPr lang="hu-H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9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6000" b="1" smtClean="0">
                <a:latin typeface="Times New Roman" pitchFamily="18" charset="0"/>
                <a:cs typeface="Times New Roman" pitchFamily="18" charset="0"/>
              </a:rPr>
              <a:t>És még „sokan mások”</a:t>
            </a:r>
            <a:endParaRPr lang="hu-H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7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" name="Kép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26857"/>
      </p:ext>
    </p:extLst>
  </p:cSld>
  <p:clrMapOvr>
    <a:masterClrMapping/>
  </p:clrMapOvr>
  <p:transition spd="med">
    <p:newsflash/>
  </p:transition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Diavetítés a képernyőre (4:3 oldalarány)</PresentationFormat>
  <Paragraphs>5</Paragraphs>
  <Slides>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7" baseType="lpstr">
      <vt:lpstr>Office-téma</vt:lpstr>
      <vt:lpstr>Farkas kripta rekonstrukciója</vt:lpstr>
      <vt:lpstr>Illegális szemétlerakó rekultivációja és hídkorlát cseréje a József Attila utcában</vt:lpstr>
      <vt:lpstr>Könyvtár felújítása</vt:lpstr>
      <vt:lpstr>És még „sokan mások”</vt:lpstr>
      <vt:lpstr>És még „sokan mások”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user</dc:creator>
  <cp:lastModifiedBy>user</cp:lastModifiedBy>
  <cp:revision>3</cp:revision>
  <dcterms:created xsi:type="dcterms:W3CDTF">2016-12-02T14:35:14Z</dcterms:created>
  <dcterms:modified xsi:type="dcterms:W3CDTF">2016-12-02T14:44:11Z</dcterms:modified>
</cp:coreProperties>
</file>