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2EAD-F8D9-4BD6-AB8B-79415D266181}" type="datetimeFigureOut">
              <a:rPr lang="hu-HU" smtClean="0"/>
              <a:t>2016.12.02.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911F-F2DD-4E87-9B52-A99BB3B7BD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15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2EAD-F8D9-4BD6-AB8B-79415D266181}" type="datetimeFigureOut">
              <a:rPr lang="hu-HU" smtClean="0"/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911F-F2DD-4E87-9B52-A99BB3B7BD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6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000" b="1" smtClean="0">
                <a:latin typeface="Times New Roman" pitchFamily="18" charset="0"/>
                <a:cs typeface="Times New Roman" pitchFamily="18" charset="0"/>
              </a:rPr>
              <a:t>Mit tervez(z)ünk</a:t>
            </a:r>
            <a:br>
              <a:rPr lang="hu-HU" sz="6000" b="1" smtClean="0">
                <a:latin typeface="Times New Roman" pitchFamily="18" charset="0"/>
                <a:cs typeface="Times New Roman" pitchFamily="18" charset="0"/>
              </a:rPr>
            </a:br>
            <a:r>
              <a:rPr lang="hu-HU" sz="6000" b="1" smtClean="0">
                <a:latin typeface="Times New Roman" pitchFamily="18" charset="0"/>
                <a:cs typeface="Times New Roman" pitchFamily="18" charset="0"/>
              </a:rPr>
              <a:t>2017-re?</a:t>
            </a:r>
            <a:endParaRPr lang="hu-HU" sz="60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1421"/>
      </p:ext>
    </p:extLst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000" b="1" cap="small" smtClean="0">
                <a:latin typeface="Times New Roman" pitchFamily="18" charset="0"/>
                <a:cs typeface="Times New Roman" pitchFamily="18" charset="0"/>
              </a:rPr>
              <a:t>Jubileumi év</a:t>
            </a:r>
            <a:br>
              <a:rPr lang="hu-HU" sz="5000" b="1" cap="small" smtClean="0">
                <a:latin typeface="Times New Roman" pitchFamily="18" charset="0"/>
                <a:cs typeface="Times New Roman" pitchFamily="18" charset="0"/>
              </a:rPr>
            </a:br>
            <a:r>
              <a:rPr lang="hu-HU" sz="5000" b="1" cap="small" smtClean="0">
                <a:latin typeface="Times New Roman" pitchFamily="18" charset="0"/>
                <a:cs typeface="Times New Roman" pitchFamily="18" charset="0"/>
              </a:rPr>
              <a:t>1247 – 1977 - 2017.</a:t>
            </a:r>
            <a:br>
              <a:rPr lang="hu-HU" sz="5000" b="1" cap="small" smtClean="0">
                <a:latin typeface="Times New Roman" pitchFamily="18" charset="0"/>
                <a:cs typeface="Times New Roman" pitchFamily="18" charset="0"/>
              </a:rPr>
            </a:br>
            <a:r>
              <a:rPr lang="hu-HU" sz="5000" b="1" cap="small" smtClean="0">
                <a:latin typeface="Times New Roman" pitchFamily="18" charset="0"/>
                <a:cs typeface="Times New Roman" pitchFamily="18" charset="0"/>
              </a:rPr>
              <a:t>770 – 40.</a:t>
            </a:r>
            <a:endParaRPr lang="hu-HU" sz="5000" b="1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8202"/>
      </p:ext>
    </p:extLst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Köszöntőtáblák elhelyezése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9740"/>
      </p:ext>
    </p:extLst>
  </p:cSld>
  <p:clrMapOvr>
    <a:masterClrMapping/>
  </p:clrMapOvr>
  <p:transition spd="med"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Zalaegerszeg felöli temető keresztjének és ravatalozójának felújítása</a:t>
            </a:r>
            <a:endParaRPr lang="hu-HU" sz="36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30725"/>
      </p:ext>
    </p:extLst>
  </p:cSld>
  <p:clrMapOvr>
    <a:masterClrMapping/>
  </p:clrMapOvr>
  <p:transition spd="med"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Parkosítás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03737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Petőfi utcai csapadékvíz-elvezetés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3013"/>
      </p:ext>
    </p:extLst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Parkoló kialakítása a sportépületnél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48210"/>
      </p:ext>
    </p:extLst>
  </p:cSld>
  <p:clrMapOvr>
    <a:masterClrMapping/>
  </p:clrMapOvr>
  <p:transition spd="med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Óvodánál lévő hídkorlát felújítása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36214"/>
      </p:ext>
    </p:extLst>
  </p:cSld>
  <p:clrMapOvr>
    <a:masterClrMapping/>
  </p:clrMapOvr>
  <p:transition spd="med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Játszótér felújítása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1028"/>
      </p:ext>
    </p:extLst>
  </p:cSld>
  <p:clrMapOvr>
    <a:masterClrMapping/>
  </p:clrMapOvr>
  <p:transition spd="med">
    <p:cover dir="rd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Diavetítés a képernyőre (4:3 oldalarány)</PresentationFormat>
  <Paragraphs>9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Mit tervez(z)ünk 2017-re?</vt:lpstr>
      <vt:lpstr>Jubileumi év 1247 – 1977 - 2017. 770 – 40.</vt:lpstr>
      <vt:lpstr>Köszöntőtáblák elhelyezése</vt:lpstr>
      <vt:lpstr>Zalaegerszeg felöli temető keresztjének és ravatalozójának felújítása</vt:lpstr>
      <vt:lpstr>Parkosítás</vt:lpstr>
      <vt:lpstr>Petőfi utcai csapadékvíz-elvezetés</vt:lpstr>
      <vt:lpstr>Parkoló kialakítása a sportépületnél</vt:lpstr>
      <vt:lpstr>Óvodánál lévő hídkorlát felújítása</vt:lpstr>
      <vt:lpstr>Játszótér felújítása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3</cp:revision>
  <dcterms:created xsi:type="dcterms:W3CDTF">2016-12-02T14:35:14Z</dcterms:created>
  <dcterms:modified xsi:type="dcterms:W3CDTF">2016-12-02T14:42:50Z</dcterms:modified>
</cp:coreProperties>
</file>