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7" r:id="rId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B2EAD-F8D9-4BD6-AB8B-79415D266181}" type="datetimeFigureOut">
              <a:rPr lang="hu-HU" smtClean="0"/>
              <a:t>2016.12.02.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7911F-F2DD-4E87-9B52-A99BB3B7BD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415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B2EAD-F8D9-4BD6-AB8B-79415D266181}" type="datetimeFigureOut">
              <a:rPr lang="hu-HU" smtClean="0"/>
              <a:t>2016.12.02.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7911F-F2DD-4E87-9B52-A99BB3B7BD1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8614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 hidden="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3600" smtClean="0">
                <a:latin typeface="Times New Roman" pitchFamily="18" charset="0"/>
                <a:cs typeface="Times New Roman" pitchFamily="18" charset="0"/>
              </a:rPr>
              <a:t>Új községi honlap</a:t>
            </a:r>
            <a:br>
              <a:rPr lang="hu-HU" sz="3600" smtClean="0">
                <a:latin typeface="Times New Roman" pitchFamily="18" charset="0"/>
                <a:cs typeface="Times New Roman" pitchFamily="18" charset="0"/>
              </a:rPr>
            </a:br>
            <a:r>
              <a:rPr lang="hu-HU" sz="3600" b="1" smtClean="0">
                <a:latin typeface="Times New Roman" pitchFamily="18" charset="0"/>
                <a:cs typeface="Times New Roman" pitchFamily="18" charset="0"/>
              </a:rPr>
              <a:t>www.bagod.hu</a:t>
            </a:r>
            <a:endParaRPr lang="hu-H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Kép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191758"/>
      </p:ext>
    </p:extLst>
  </p:cSld>
  <p:clrMapOvr>
    <a:masterClrMapping/>
  </p:clrMapOvr>
  <p:transition spd="med">
    <p:cover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600" smtClean="0">
                <a:latin typeface="Times New Roman" pitchFamily="18" charset="0"/>
                <a:cs typeface="Times New Roman" pitchFamily="18" charset="0"/>
              </a:rPr>
              <a:t>Parkolók burkolatfestése</a:t>
            </a:r>
            <a:endParaRPr lang="hu-H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Kép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747558"/>
      </p:ext>
    </p:extLst>
  </p:cSld>
  <p:clrMapOvr>
    <a:masterClrMapping/>
  </p:clrMapOvr>
  <p:transition spd="med">
    <p:cover dir="l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600" smtClean="0">
                <a:latin typeface="Times New Roman" pitchFamily="18" charset="0"/>
                <a:cs typeface="Times New Roman" pitchFamily="18" charset="0"/>
              </a:rPr>
              <a:t>Településkép a hivatal előtt</a:t>
            </a:r>
            <a:endParaRPr lang="hu-H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Kép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749123"/>
      </p:ext>
    </p:extLst>
  </p:cSld>
  <p:clrMapOvr>
    <a:masterClrMapping/>
  </p:clrMapOvr>
  <p:transition spd="med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 hidden="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3600" smtClean="0">
                <a:latin typeface="Times New Roman" pitchFamily="18" charset="0"/>
                <a:cs typeface="Times New Roman" pitchFamily="18" charset="0"/>
              </a:rPr>
              <a:t>Zöldterületek karbantartása:</a:t>
            </a:r>
            <a:br>
              <a:rPr lang="hu-HU" sz="3600" smtClean="0">
                <a:latin typeface="Times New Roman" pitchFamily="18" charset="0"/>
                <a:cs typeface="Times New Roman" pitchFamily="18" charset="0"/>
              </a:rPr>
            </a:br>
            <a:r>
              <a:rPr lang="hu-HU" sz="3600" smtClean="0">
                <a:latin typeface="Times New Roman" pitchFamily="18" charset="0"/>
                <a:cs typeface="Times New Roman" pitchFamily="18" charset="0"/>
              </a:rPr>
              <a:t>pl. ipari terület bejárata és a benzinkút közti terület</a:t>
            </a:r>
            <a:endParaRPr lang="hu-H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Kép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376530"/>
      </p:ext>
    </p:extLst>
  </p:cSld>
  <p:clrMapOvr>
    <a:masterClrMapping/>
  </p:clrMapOvr>
  <p:transition spd="med">
    <p:cover dir="d"/>
  </p:transition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</Words>
  <Application>Microsoft Office PowerPoint</Application>
  <PresentationFormat>Diavetítés a képernyőre (4:3 oldalarány)</PresentationFormat>
  <Paragraphs>4</Paragraphs>
  <Slides>4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5" baseType="lpstr">
      <vt:lpstr>Office-téma</vt:lpstr>
      <vt:lpstr>Új községi honlap www.bagod.hu</vt:lpstr>
      <vt:lpstr>Parkolók burkolatfestése</vt:lpstr>
      <vt:lpstr>Településkép a hivatal előtt</vt:lpstr>
      <vt:lpstr>Zöldterületek karbantartása: pl. ipari terület bejárata és a benzinkút közti terület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user</dc:creator>
  <cp:lastModifiedBy>user</cp:lastModifiedBy>
  <cp:revision>3</cp:revision>
  <dcterms:created xsi:type="dcterms:W3CDTF">2016-12-02T14:35:14Z</dcterms:created>
  <dcterms:modified xsi:type="dcterms:W3CDTF">2016-12-02T14:39:49Z</dcterms:modified>
</cp:coreProperties>
</file>