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B2EAD-F8D9-4BD6-AB8B-79415D266181}" type="datetimeFigureOut">
              <a:rPr lang="hu-HU" smtClean="0"/>
              <a:t>2016.12.02.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911F-F2DD-4E87-9B52-A99BB3B7BD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4158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B2EAD-F8D9-4BD6-AB8B-79415D266181}" type="datetimeFigureOut">
              <a:rPr lang="hu-HU" smtClean="0"/>
              <a:t>2016.12.02.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7911F-F2DD-4E87-9B52-A99BB3B7BD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861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3" name="Kép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997110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6000" b="1" smtClean="0">
                <a:latin typeface="Times New Roman" pitchFamily="18" charset="0"/>
                <a:cs typeface="Times New Roman" pitchFamily="18" charset="0"/>
              </a:rPr>
              <a:t>Mi minden történt 2016-ban?</a:t>
            </a:r>
            <a:endParaRPr lang="hu-H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Kép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03397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600" smtClean="0">
                <a:latin typeface="Times New Roman" pitchFamily="18" charset="0"/>
                <a:cs typeface="Times New Roman" pitchFamily="18" charset="0"/>
              </a:rPr>
              <a:t>Hiányzó járdaszakasz építése a Kossuth és Széchenyi utcák kereszteződésénél</a:t>
            </a:r>
            <a:endParaRPr lang="hu-H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Kép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354927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600" smtClean="0">
                <a:latin typeface="Times New Roman" pitchFamily="18" charset="0"/>
                <a:cs typeface="Times New Roman" pitchFamily="18" charset="0"/>
              </a:rPr>
              <a:t>Zöldmező és Széchenyi utcák között lévő járda aszfaltozása</a:t>
            </a:r>
            <a:endParaRPr lang="hu-H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Kép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5277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600" smtClean="0">
                <a:latin typeface="Times New Roman" pitchFamily="18" charset="0"/>
                <a:cs typeface="Times New Roman" pitchFamily="18" charset="0"/>
              </a:rPr>
              <a:t>Hivatal mögött lévő épület átalakítása és felújítása</a:t>
            </a:r>
            <a:endParaRPr lang="hu-H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Kép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5666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600" smtClean="0">
                <a:latin typeface="Times New Roman" pitchFamily="18" charset="0"/>
                <a:cs typeface="Times New Roman" pitchFamily="18" charset="0"/>
              </a:rPr>
              <a:t>Ady és Deák utcák kereszteződésénél parkoló kialakítása</a:t>
            </a:r>
            <a:endParaRPr lang="hu-H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Kép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11822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600" smtClean="0">
                <a:latin typeface="Times New Roman" pitchFamily="18" charset="0"/>
                <a:cs typeface="Times New Roman" pitchFamily="18" charset="0"/>
              </a:rPr>
              <a:t>Zalaszentgyörgy felöli temető déli részének feltöltése</a:t>
            </a:r>
            <a:endParaRPr lang="hu-H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Kép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55208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smtClean="0">
                <a:latin typeface="Times New Roman" pitchFamily="18" charset="0"/>
                <a:cs typeface="Times New Roman" pitchFamily="18" charset="0"/>
              </a:rPr>
              <a:t>Vasútállomás környékének helyreállítása</a:t>
            </a:r>
            <a:endParaRPr lang="hu-H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Kép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374423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45</Words>
  <Application>Microsoft Office PowerPoint</Application>
  <PresentationFormat>Diavetítés a képernyőre (4:3 oldalarány)</PresentationFormat>
  <Paragraphs>7</Paragraphs>
  <Slides>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Office-téma</vt:lpstr>
      <vt:lpstr>PowerPoint bemutató</vt:lpstr>
      <vt:lpstr>Mi minden történt 2016-ban?</vt:lpstr>
      <vt:lpstr>Hiányzó járdaszakasz építése a Kossuth és Széchenyi utcák kereszteződésénél</vt:lpstr>
      <vt:lpstr>Zöldmező és Széchenyi utcák között lévő járda aszfaltozása</vt:lpstr>
      <vt:lpstr>Hivatal mögött lévő épület átalakítása és felújítása</vt:lpstr>
      <vt:lpstr>Ady és Deák utcák kereszteződésénél parkoló kialakítása</vt:lpstr>
      <vt:lpstr>Zalaszentgyörgy felöli temető déli részének feltöltése</vt:lpstr>
      <vt:lpstr>Vasútállomás környékének helyreállítása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user</dc:creator>
  <cp:lastModifiedBy>user</cp:lastModifiedBy>
  <cp:revision>3</cp:revision>
  <dcterms:created xsi:type="dcterms:W3CDTF">2016-12-02T14:35:14Z</dcterms:created>
  <dcterms:modified xsi:type="dcterms:W3CDTF">2016-12-02T14:37:53Z</dcterms:modified>
</cp:coreProperties>
</file>